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6"/>
  </p:notesMasterIdLst>
  <p:handoutMasterIdLst>
    <p:handoutMasterId r:id="rId27"/>
  </p:handoutMasterIdLst>
  <p:sldIdLst>
    <p:sldId id="256" r:id="rId6"/>
    <p:sldId id="287" r:id="rId7"/>
    <p:sldId id="288" r:id="rId8"/>
    <p:sldId id="289" r:id="rId9"/>
    <p:sldId id="291" r:id="rId10"/>
    <p:sldId id="293" r:id="rId11"/>
    <p:sldId id="296" r:id="rId12"/>
    <p:sldId id="297" r:id="rId13"/>
    <p:sldId id="324" r:id="rId14"/>
    <p:sldId id="301" r:id="rId15"/>
    <p:sldId id="325" r:id="rId16"/>
    <p:sldId id="326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85" d="100"/>
          <a:sy n="85" d="100"/>
        </p:scale>
        <p:origin x="-112" y="-2776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</a:t>
            </a:r>
            <a:r>
              <a:rPr lang="en-US" dirty="0" smtClean="0"/>
              <a:t>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FOODCRITIC (FC) VIOLATION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MESSAGE</a:t>
            </a:r>
            <a:r>
              <a:rPr lang="en-US" sz="2400" dirty="0" smtClean="0">
                <a:latin typeface="Inconsolata"/>
                <a:cs typeface="Inconsolata"/>
              </a:rPr>
              <a:t>:</a:t>
            </a:r>
            <a:r>
              <a:rPr lang="en-US" sz="2400" dirty="0" smtClean="0">
                <a:solidFill>
                  <a:schemeClr val="accent5"/>
                </a:solidFill>
                <a:latin typeface="Inconsolata"/>
                <a:cs typeface="Inconsolata"/>
              </a:rPr>
              <a:t>FILEPATH</a:t>
            </a:r>
            <a:r>
              <a:rPr lang="en-US" sz="2400" dirty="0" smtClean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  <a:latin typeface="Inconsolata"/>
                <a:cs typeface="Inconsolata"/>
              </a:rPr>
              <a:t>LINE NUMBER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405500" y="270535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17413" y="2717335"/>
            <a:ext cx="6469652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799" y="2717334"/>
            <a:ext cx="8280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74606" y="2707854"/>
            <a:ext cx="191693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222045" y="2707855"/>
            <a:ext cx="9244" cy="10184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8182" y="2707854"/>
            <a:ext cx="11981" cy="1066367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206074" y="2707854"/>
            <a:ext cx="3162941" cy="1066367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254799" y="2707854"/>
            <a:ext cx="2264377" cy="1054386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results </a:t>
            </a:r>
            <a:r>
              <a:rPr lang="en-US" dirty="0" smtClean="0"/>
              <a:t>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Rule Number: FC003 or Food Critic Violation 003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Message: Check whether you are running with chef server before us…</a:t>
            </a: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File path: ./recipes/</a:t>
            </a:r>
            <a:r>
              <a:rPr lang="en-US" sz="2400" dirty="0" err="1" smtClean="0">
                <a:solidFill>
                  <a:schemeClr val="accent4"/>
                </a:solidFill>
                <a:latin typeface="Inconsolata"/>
                <a:cs typeface="Inconsolata"/>
              </a:rPr>
              <a:t>ip-logger.rb</a:t>
            </a:r>
            <a:endParaRPr lang="en-US" sz="2400" dirty="0" smtClean="0">
              <a:solidFill>
                <a:schemeClr val="accent4"/>
              </a:solidFill>
              <a:latin typeface="Inconsolata"/>
              <a:cs typeface="Inconsolata"/>
            </a:endParaRPr>
          </a:p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Line Number: 1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51257" y="1053661"/>
            <a:ext cx="11206098" cy="8274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6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Violation Message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Check whether you are running with chef server before using server-specific </a:t>
            </a:r>
            <a:r>
              <a:rPr lang="en-US" dirty="0" smtClean="0"/>
              <a:t>features.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782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pic>
        <p:nvPicPr>
          <p:cNvPr id="5" name="Picture 4" descr="Screen Shot 2015-05-04 at 12.3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03" y="310533"/>
            <a:ext cx="8093450" cy="6024528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51909" y="6401132"/>
            <a:ext cx="6688183" cy="39310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www.foodcritic.io</a:t>
            </a:r>
            <a:r>
              <a:rPr lang="en-US" sz="1800" dirty="0" smtClean="0"/>
              <a:t>/#FC003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59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FC003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mysql</a:t>
            </a:r>
            <a:r>
              <a:rPr lang="en-US" sz="2400" dirty="0" smtClean="0"/>
              <a:t> cookbook, in the cookbooks directory, if it violates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37603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except that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~FC003 cookbooks/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</a:t>
            </a:r>
            <a:r>
              <a:rPr lang="en-US" sz="2400" dirty="0" err="1" smtClean="0"/>
              <a:t>mongodb</a:t>
            </a:r>
            <a:r>
              <a:rPr lang="en-US" sz="2400" dirty="0" smtClean="0"/>
              <a:t> cookbook, in the cookbooks directory, if it violates  every rule except Food Critic Rule 003 (FC003).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63250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are tagged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~style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services.</a:t>
            </a:r>
          </a:p>
          <a:p>
            <a:endParaRPr lang="en-US" sz="2400" dirty="0"/>
          </a:p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the rules except the ones tagged as style.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163823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/>
              <a:t> </a:t>
            </a:r>
            <a:r>
              <a:rPr lang="en-US" dirty="0" smtClean="0"/>
              <a:t>-t services -t ~style -t ~FC002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dirty="0" smtClean="0"/>
              <a:t>Run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to evaluate the current cookbook if it violates 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7169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rules combined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-t services -t ~style -t ~FC002 .</a:t>
            </a:r>
          </a:p>
          <a:p>
            <a:r>
              <a:rPr lang="en-US" dirty="0" smtClean="0"/>
              <a:t>$ echo "services,~style,~FC002" &gt; .</a:t>
            </a:r>
            <a:r>
              <a:rPr lang="en-US" dirty="0" err="1" smtClean="0"/>
              <a:t>foodcritic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1" dirty="0" smtClean="0"/>
              <a:t>When I run </a:t>
            </a:r>
            <a:r>
              <a:rPr lang="en-US" sz="2400" b="1" dirty="0" err="1" smtClean="0"/>
              <a:t>foodcritic</a:t>
            </a:r>
            <a:r>
              <a:rPr lang="en-US" sz="2400" b="1" dirty="0"/>
              <a:t> </a:t>
            </a:r>
            <a:r>
              <a:rPr lang="en-US" sz="2400" b="1" dirty="0" smtClean="0"/>
              <a:t>with no parameters I want the default rules to be: </a:t>
            </a:r>
          </a:p>
          <a:p>
            <a:endParaRPr lang="en-US" sz="2400" dirty="0"/>
          </a:p>
          <a:p>
            <a:r>
              <a:rPr lang="en-US" sz="2400" dirty="0" smtClean="0"/>
              <a:t>all rules tagged as services but not if they are also style rules or food critic violation 002 (FC002).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/#FC003</a:t>
            </a:r>
          </a:p>
        </p:txBody>
      </p:sp>
    </p:spTree>
    <p:extLst>
      <p:ext uri="{BB962C8B-B14F-4D97-AF65-F5344CB8AC3E}">
        <p14:creationId xmlns:p14="http://schemas.microsoft.com/office/powerpoint/2010/main" val="20486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Your Own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7"/>
            <a:ext cx="7299881" cy="33732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Define you own rules or import ones not yet adopted by the community.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Examples: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etsy</a:t>
            </a:r>
            <a:r>
              <a:rPr lang="en-US" dirty="0"/>
              <a:t>/</a:t>
            </a:r>
            <a:r>
              <a:rPr lang="en-US" dirty="0" err="1"/>
              <a:t>foodcritic</a:t>
            </a:r>
            <a:r>
              <a:rPr lang="en-US" dirty="0"/>
              <a:t>-rules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720" y="1478280"/>
            <a:ext cx="42865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</a:t>
            </a:r>
            <a:r>
              <a:rPr lang="en-US" dirty="0" smtClean="0"/>
              <a:t>evaluates your cookbook against a set of conventions and then reports the violations.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Your </a:t>
            </a:r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</a:t>
            </a:r>
            <a:r>
              <a:rPr lang="en-US" dirty="0" smtClean="0"/>
              <a:t>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foodcritic.html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</a:t>
            </a:r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redis</a:t>
            </a:r>
            <a:r>
              <a:rPr lang="en-US" dirty="0" smtClean="0"/>
              <a:t> cookbook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It comes with </a:t>
            </a:r>
            <a:r>
              <a:rPr lang="en-US" b="1" dirty="0"/>
              <a:t>47 built-in rules</a:t>
            </a:r>
            <a:r>
              <a:rPr lang="en-US" dirty="0"/>
              <a:t> that identify problems ranging from simple style inconsistencies to difficult to diagnose issues that will hurt in production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7"/>
            <a:ext cx="7299881" cy="337322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r>
              <a:rPr lang="en-US" dirty="0" smtClean="0"/>
              <a:t>:</a:t>
            </a:r>
            <a:endParaRPr lang="en-US" dirty="0" smtClean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</a:t>
            </a:r>
            <a:r>
              <a:rPr lang="en-US" dirty="0" smtClean="0"/>
              <a:t>issues that violate conventions </a:t>
            </a:r>
            <a:r>
              <a:rPr lang="en-US" dirty="0" smtClean="0"/>
              <a:t>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Violations found by </a:t>
            </a:r>
            <a:r>
              <a:rPr lang="en-US" dirty="0" err="1" smtClean="0">
                <a:latin typeface="Inconsolata"/>
                <a:cs typeface="Inconsolata"/>
              </a:rPr>
              <a:t>foodcritic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FC003: Check whether you are running with chef server before using server-specific features: ./recipes/ip-logger.rb:1</a:t>
            </a:r>
          </a:p>
          <a:p>
            <a:r>
              <a:rPr lang="en-US" sz="2400" dirty="0"/>
              <a:t>FC008: Generated cookbook metadata needs updating: ./metadata.rb:2</a:t>
            </a:r>
          </a:p>
          <a:p>
            <a:r>
              <a:rPr lang="en-US" sz="2400" dirty="0"/>
              <a:t>FC008: Generated cookbook metadata needs updating: ./metadata.rb:3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53661"/>
            <a:ext cx="107030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7906" y="1841088"/>
            <a:ext cx="1073660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9887" y="2308360"/>
            <a:ext cx="1061679" cy="44404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631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10921</TotalTime>
  <Words>804</Words>
  <Application>Microsoft Macintosh PowerPoint</Application>
  <PresentationFormat>Custom</PresentationFormat>
  <Paragraphs>84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ChefDk3.2Template</vt:lpstr>
      <vt:lpstr>Foodcritic</vt:lpstr>
      <vt:lpstr>Obtaining Foodcritic</vt:lpstr>
      <vt:lpstr>Using foodcritic</vt:lpstr>
      <vt:lpstr>foodcritic Your Cookbook</vt:lpstr>
      <vt:lpstr>Running foodcritic Within the Cookbook</vt:lpstr>
      <vt:lpstr>Community Conventions</vt:lpstr>
      <vt:lpstr>Early and Often</vt:lpstr>
      <vt:lpstr>Example results from foodcritic</vt:lpstr>
      <vt:lpstr>Violations found by foodcritic</vt:lpstr>
      <vt:lpstr>Reading results from foodcritic</vt:lpstr>
      <vt:lpstr>Reading results from foodcritic</vt:lpstr>
      <vt:lpstr>Violation Message</vt:lpstr>
      <vt:lpstr>PowerPoint Presentation</vt:lpstr>
      <vt:lpstr>Specific foodcritic rules only</vt:lpstr>
      <vt:lpstr>Everything except that foodcritic rule</vt:lpstr>
      <vt:lpstr>foodcritic rules are tagged</vt:lpstr>
      <vt:lpstr>foodcritic rules combined</vt:lpstr>
      <vt:lpstr>foodcritic rules combined</vt:lpstr>
      <vt:lpstr>Create Your Own Rules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1424</cp:revision>
  <cp:lastPrinted>2015-02-07T23:49:10Z</cp:lastPrinted>
  <dcterms:created xsi:type="dcterms:W3CDTF">2012-09-13T17:36:07Z</dcterms:created>
  <dcterms:modified xsi:type="dcterms:W3CDTF">2015-05-04T07:55:52Z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